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76200"/>
            <a:ext cx="91440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457200" algn="ctr"/>
            <a:r>
              <a:rPr lang="en-IN" sz="2800" b="1" dirty="0"/>
              <a:t>Suggested members of the Patient safety Committee</a:t>
            </a:r>
          </a:p>
          <a:p>
            <a:pPr marL="514350" indent="-457200"/>
            <a:endParaRPr lang="en-IN" sz="2800" dirty="0"/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Principal Secretary Health – </a:t>
            </a:r>
            <a:r>
              <a:rPr lang="en-IN" sz="2400" b="1" dirty="0"/>
              <a:t>Chair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Director Health 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Director Medical Education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MD NHM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Medical Superintendent, State Medical College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Medical College Faculty, Surgical safety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Medical College Faculty, Safe Childbirth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Medical College Faculty, Infection Prevention &amp; Control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Faculty, Nursing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State Nodal Officer – Organ Transplant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State Drugs Controller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Nodal Officer Bio-medical waste 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Nodal Officer Blood safety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Nodal Officer Patient safety/ Nodal Officer Quality Assurance (if </a:t>
            </a:r>
            <a:r>
              <a:rPr lang="en-IN" sz="2400" dirty="0" err="1"/>
              <a:t>I/c</a:t>
            </a:r>
            <a:r>
              <a:rPr lang="en-IN" sz="2400" dirty="0"/>
              <a:t> patient safety – </a:t>
            </a:r>
            <a:r>
              <a:rPr lang="en-IN" sz="2400" b="1" dirty="0"/>
              <a:t>Member Secretary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sz="2400" dirty="0"/>
              <a:t>Nodal Officer Quality Assurance ( if not already included above)</a:t>
            </a:r>
          </a:p>
          <a:p>
            <a:pPr marL="914400" lvl="1" indent="-457200">
              <a:buFont typeface="+mj-lt"/>
              <a:buAutoNum type="arabicPeriod"/>
            </a:pPr>
            <a:endParaRPr lang="en-IN" sz="2400" dirty="0"/>
          </a:p>
          <a:p>
            <a:pPr marL="914400" lvl="1" indent="-457200">
              <a:buFont typeface="+mj-lt"/>
              <a:buAutoNum type="arabicPeriod"/>
            </a:pPr>
            <a:endParaRPr lang="en-IN" sz="2400" dirty="0"/>
          </a:p>
          <a:p>
            <a:pPr marL="914400" lvl="1" indent="-457200">
              <a:buFont typeface="+mj-lt"/>
              <a:buAutoNum type="arabicPeriod"/>
            </a:pPr>
            <a:endParaRPr lang="en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brind</cp:lastModifiedBy>
  <cp:revision>3</cp:revision>
  <dcterms:created xsi:type="dcterms:W3CDTF">2006-08-16T00:00:00Z</dcterms:created>
  <dcterms:modified xsi:type="dcterms:W3CDTF">2019-09-19T08:10:46Z</dcterms:modified>
</cp:coreProperties>
</file>